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313" r:id="rId2"/>
    <p:sldId id="310" r:id="rId3"/>
    <p:sldId id="314" r:id="rId4"/>
    <p:sldId id="315" r:id="rId5"/>
    <p:sldId id="316" r:id="rId6"/>
    <p:sldId id="31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15C"/>
    <a:srgbClr val="FE9202"/>
    <a:srgbClr val="FF0000"/>
    <a:srgbClr val="007033"/>
    <a:srgbClr val="00E6F2"/>
    <a:srgbClr val="E50D79"/>
    <a:srgbClr val="CC0099"/>
    <a:srgbClr val="E2109C"/>
    <a:srgbClr val="990099"/>
    <a:srgbClr val="6C1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514" y="-38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808225"/>
            <a:ext cx="8094242" cy="1400423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487980"/>
            <a:ext cx="8229600" cy="763524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30" y="400254"/>
            <a:ext cx="8246070" cy="763524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02816"/>
            <a:ext cx="8246070" cy="3264446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03" y="369927"/>
            <a:ext cx="625267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904" y="1191095"/>
            <a:ext cx="6252670" cy="3576168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79" y="328707"/>
            <a:ext cx="8076896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27917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27917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8608C-0A14-4019-A2EF-F7D3BA046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785" y="433880"/>
            <a:ext cx="8246070" cy="763524"/>
          </a:xfrm>
        </p:spPr>
        <p:txBody>
          <a:bodyPr/>
          <a:lstStyle/>
          <a:p>
            <a:r>
              <a:rPr lang="en-US" dirty="0"/>
              <a:t>INDIAN SCHOOL AL WADI AL KABIR</a:t>
            </a:r>
            <a:endParaRPr lang="en-A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2916C-8DF4-42B1-9596-B3D2ABC66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655520"/>
            <a:ext cx="8246070" cy="32644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HOLIDAY ASSIGNMENT – CLASS IX</a:t>
            </a:r>
          </a:p>
          <a:p>
            <a:pPr marL="0" indent="0" algn="ctr">
              <a:buNone/>
            </a:pPr>
            <a:r>
              <a:rPr lang="en-US" dirty="0"/>
              <a:t>ARTIFICIAL INTELLIGENCE-417</a:t>
            </a:r>
            <a:br>
              <a:rPr lang="en-US" dirty="0"/>
            </a:b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354186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43555" y="1655520"/>
            <a:ext cx="7761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/>
              <a:t>SOLVE The Questions Given IN THE WORKSHEET given.</a:t>
            </a:r>
          </a:p>
          <a:p>
            <a:pPr algn="just"/>
            <a:r>
              <a:rPr lang="en-US" sz="2000" b="1" dirty="0"/>
              <a:t> 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1C2844-CBD4-4AED-9D65-A5E00BF75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260" y="281175"/>
            <a:ext cx="8246070" cy="763524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ACTIVITY 1</a:t>
            </a:r>
            <a:br>
              <a:rPr lang="en-US" sz="2400" dirty="0"/>
            </a:br>
            <a:r>
              <a:rPr lang="en-US" sz="2400" dirty="0"/>
              <a:t>QUIZ ON </a:t>
            </a:r>
            <a:br>
              <a:rPr lang="en-US" sz="2400" dirty="0"/>
            </a:br>
            <a:r>
              <a:rPr lang="en-US" sz="2400" dirty="0"/>
              <a:t>BASICS OF PYTHON PROGRAMMING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9182A9-1D35-4103-9C80-E9D03DD41D86}"/>
              </a:ext>
            </a:extLst>
          </p:cNvPr>
          <p:cNvSpPr txBox="1"/>
          <p:nvPr/>
        </p:nvSpPr>
        <p:spPr>
          <a:xfrm>
            <a:off x="232134" y="2877160"/>
            <a:ext cx="64136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NOTE:</a:t>
            </a:r>
          </a:p>
          <a:p>
            <a:endParaRPr lang="en-US" b="1" dirty="0"/>
          </a:p>
          <a:p>
            <a:r>
              <a:rPr lang="en-US" dirty="0"/>
              <a:t>1. SUBMISSION DATE:  14 /08 /2024.</a:t>
            </a:r>
          </a:p>
          <a:p>
            <a:r>
              <a:rPr lang="en-US" dirty="0"/>
              <a:t>2. Answers must be written in a A4 size sheet.</a:t>
            </a:r>
          </a:p>
          <a:p>
            <a:r>
              <a:rPr lang="en-US" dirty="0"/>
              <a:t>3. Write the date of submission ON LEFT TOP CORNER</a:t>
            </a:r>
          </a:p>
          <a:p>
            <a:r>
              <a:rPr lang="en-US" dirty="0"/>
              <a:t>4. Write students name in RIGHT BOTTOM CORNER in front sheet.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70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C00DC4-A676-4704-9530-38469F6E56E9}"/>
              </a:ext>
            </a:extLst>
          </p:cNvPr>
          <p:cNvSpPr/>
          <p:nvPr/>
        </p:nvSpPr>
        <p:spPr>
          <a:xfrm>
            <a:off x="219907" y="176992"/>
            <a:ext cx="8704185" cy="4789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IX ARTIFICIAL INTELLIGENCE (417)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HOLIDAY HOME WORK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BASICS OF PYTHON PROGRAMMING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E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 the questions (1-12) given below.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1. </a:t>
            </a:r>
            <a:r>
              <a:rPr lang="en-AE" dirty="0">
                <a:solidFill>
                  <a:srgbClr val="333333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developed the Python language?</a:t>
            </a: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A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Zim</a:t>
            </a: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Den 	b) Guido van Rossum	  c) </a:t>
            </a:r>
            <a:r>
              <a:rPr lang="en-A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Niene</a:t>
            </a: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Stom</a:t>
            </a: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d) Wick van Rossum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In which year was the Python language developed?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1978       b. 1989     c. 1991     d. 1953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In which language is Python written?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English         b. C          </a:t>
            </a:r>
            <a:r>
              <a:rPr lang="en-A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PHP        d. All the above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Which one of the following is the correct extension of the Python file?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(a) .</a:t>
            </a:r>
            <a:r>
              <a:rPr lang="en-A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</a:t>
            </a: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(b) .python           (c) .p           (d) None of these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291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BBA462E-8906-4637-8A53-0677A3AEC4D8}"/>
              </a:ext>
            </a:extLst>
          </p:cNvPr>
          <p:cNvSpPr/>
          <p:nvPr/>
        </p:nvSpPr>
        <p:spPr>
          <a:xfrm>
            <a:off x="296260" y="586585"/>
            <a:ext cx="8246070" cy="4228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What do we use to define a block of code in Python language?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Key       (b) Brackets        (c)Indentation    (d)None of these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Which character is used in Python to make a single line comment?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(a) /           (b) //      (c) #     (d)  !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Which of the following operators is the correct option for power(ab)?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a ^ b     (b) a**b    (c)  a ^ ^ b    (d)a ^ * b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Which of the following precedence order is correct in Python?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Parentheses, Exponential, Multiplication, Division, Addition, Subtraction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Multiplication, Division, Addition, Subtraction, Parentheses, Exponential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Division, Multiplication, Addition, Subtraction, Parentheses, Exponential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Exponential, Parentheses, Multiplication, Division, Addition, Subtraction</a:t>
            </a:r>
            <a:endParaRPr lang="en-A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604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6018ECA-2F2C-47FB-9989-A92187C324E9}"/>
              </a:ext>
            </a:extLst>
          </p:cNvPr>
          <p:cNvSpPr/>
          <p:nvPr/>
        </p:nvSpPr>
        <p:spPr>
          <a:xfrm>
            <a:off x="296260" y="128470"/>
            <a:ext cx="8704185" cy="4524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Which one of the following has the same precedence level?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Division, Power, Multiplication, Addition and Subtraction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Division and Multiplication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Subtraction and Division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 and Division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Write the output of the given program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= 1  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True:  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if x % 5 = = 0:  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break  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print(x)   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x =x+1  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What will be the output of this statement?    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print( </a:t>
            </a:r>
            <a:r>
              <a:rPr lang="en-AE" sz="1600" dirty="0">
                <a:solidFill>
                  <a:srgbClr val="0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"a"+"</a:t>
            </a:r>
            <a:r>
              <a:rPr lang="en-AE" sz="1600" dirty="0" err="1">
                <a:solidFill>
                  <a:srgbClr val="0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bc</a:t>
            </a:r>
            <a:r>
              <a:rPr lang="en-AE" sz="1600" dirty="0">
                <a:solidFill>
                  <a:srgbClr val="0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 )</a:t>
            </a:r>
            <a:endParaRPr lang="en-A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Write a python program to find whether you are eligible for voting or not.</a:t>
            </a:r>
            <a:endParaRPr lang="en-A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167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43555" y="1502815"/>
            <a:ext cx="7761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/>
              <a:t>1. Design a poster on SDG-6 and SDG-4 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1C2844-CBD4-4AED-9D65-A5E00BF75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ACTIVITY 2</a:t>
            </a:r>
            <a:br>
              <a:rPr lang="en-US" dirty="0"/>
            </a:br>
            <a:r>
              <a:rPr lang="en-US" dirty="0"/>
              <a:t>ART Integration project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2377E0-C1D7-4F3B-B63B-0A57207E532C}"/>
              </a:ext>
            </a:extLst>
          </p:cNvPr>
          <p:cNvSpPr txBox="1"/>
          <p:nvPr/>
        </p:nvSpPr>
        <p:spPr>
          <a:xfrm>
            <a:off x="143555" y="2248584"/>
            <a:ext cx="8704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2. Write a note on SDG-10 and SDG-12.How AI can help to solve the 2 SDGs?</a:t>
            </a:r>
            <a:endParaRPr lang="en-US" dirty="0"/>
          </a:p>
          <a:p>
            <a:pPr marL="342900" indent="-342900">
              <a:buAutoNum type="alphaLcPeriod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6CA741-8C4A-4260-83D3-36D81627A3CA}"/>
              </a:ext>
            </a:extLst>
          </p:cNvPr>
          <p:cNvSpPr txBox="1"/>
          <p:nvPr/>
        </p:nvSpPr>
        <p:spPr>
          <a:xfrm>
            <a:off x="296260" y="2894915"/>
            <a:ext cx="64136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NOTE:</a:t>
            </a:r>
          </a:p>
          <a:p>
            <a:endParaRPr lang="en-US" b="1" dirty="0"/>
          </a:p>
          <a:p>
            <a:r>
              <a:rPr lang="en-US" dirty="0"/>
              <a:t>1. SUBMISSION DATE:  14 /08 /2024.</a:t>
            </a:r>
          </a:p>
          <a:p>
            <a:r>
              <a:rPr lang="en-US" dirty="0"/>
              <a:t>2. Answers must be written in a A4 size sheet.</a:t>
            </a:r>
          </a:p>
          <a:p>
            <a:r>
              <a:rPr lang="en-US" dirty="0"/>
              <a:t>3. Write the date of submission ON LEFT TOP CORNER</a:t>
            </a:r>
          </a:p>
          <a:p>
            <a:r>
              <a:rPr lang="en-US" dirty="0"/>
              <a:t>4. Write students name in RIGHT BOTTOM CORNER in front sheet.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39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</Words>
  <Application>Microsoft Office PowerPoint</Application>
  <PresentationFormat>On-screen Show (16:9)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UI</vt:lpstr>
      <vt:lpstr>Times New Roman</vt:lpstr>
      <vt:lpstr>Office Theme</vt:lpstr>
      <vt:lpstr>INDIAN SCHOOL AL WADI AL KABIR</vt:lpstr>
      <vt:lpstr>ACTIVITY 1 QUIZ ON  BASICS OF PYTHON PROGRAMMING</vt:lpstr>
      <vt:lpstr>PowerPoint Presentation</vt:lpstr>
      <vt:lpstr>PowerPoint Presentation</vt:lpstr>
      <vt:lpstr>PowerPoint Presentation</vt:lpstr>
      <vt:lpstr>ACTIVITY 2 ART Integration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2024-06-10T13:24:21Z</dcterms:modified>
</cp:coreProperties>
</file>